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60" r:id="rId4"/>
    <p:sldId id="261" r:id="rId5"/>
    <p:sldId id="262" r:id="rId6"/>
    <p:sldId id="263" r:id="rId7"/>
    <p:sldId id="352" r:id="rId8"/>
    <p:sldId id="353" r:id="rId9"/>
    <p:sldId id="360" r:id="rId10"/>
    <p:sldId id="354" r:id="rId11"/>
    <p:sldId id="355" r:id="rId12"/>
    <p:sldId id="356" r:id="rId13"/>
    <p:sldId id="267" r:id="rId14"/>
    <p:sldId id="268" r:id="rId15"/>
    <p:sldId id="357" r:id="rId16"/>
    <p:sldId id="358" r:id="rId17"/>
    <p:sldId id="359" r:id="rId18"/>
    <p:sldId id="269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6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31" r:id="rId60"/>
    <p:sldId id="332" r:id="rId61"/>
    <p:sldId id="333" r:id="rId62"/>
    <p:sldId id="334" r:id="rId63"/>
    <p:sldId id="362" r:id="rId64"/>
    <p:sldId id="363" r:id="rId65"/>
    <p:sldId id="351" r:id="rId66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dpsg01.cbsd.scsb.com.tw/open_unlts/unlts.git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4000" b="1" strike="noStrike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說明</a:t>
            </a:r>
            <a:endParaRPr lang="en-US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1178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Dev </a:t>
            </a:r>
            <a:r>
              <a:rPr lang="zh-TW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環境</a:t>
            </a:r>
            <a:r>
              <a:rPr lang="zh-TW" sz="2000" b="1" strike="noStrike" spc="-1" dirty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的 </a:t>
            </a:r>
            <a:r>
              <a:rPr lang="en-US" sz="2000" b="1" strike="noStrike" spc="-1" dirty="0" err="1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Developer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Maintainer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前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，須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確認第三方套件無風險、</a:t>
            </a:r>
            <a:r>
              <a:rPr lang="en-US" b="0" strike="noStrike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endParaRPr lang="en-US" b="0" strike="noStrike" spc="-1" dirty="0">
              <a:solidFill>
                <a:schemeClr val="accent6">
                  <a:lumMod val="75000"/>
                </a:schemeClr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UAT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流程必須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將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寫入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需求單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2" defTabSz="914400">
              <a:lnSpc>
                <a:spcPts val="28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Stage </a:t>
            </a:r>
            <a:r>
              <a:rPr lang="zh-TW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1" strike="noStrike" spc="-1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r>
              <a:rPr lang="zh-TW" altLang="zh-TW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服務處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資管科同仁。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26779" y="915673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2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簡介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07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複製專案到本機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-c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http.sslVerify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=false clone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https://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ddpsg01.cbsd.scsb.com.tw/open_unlts/unlts.git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切換分支 </a:t>
            </a: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以 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分支為來源複製新的分支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,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並切換到新的分支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新分支名稱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選擇提交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檔案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altLang="zh-TW" dirty="0" err="1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lang="zh-TW" altLang="en-US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add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sz="16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選擇所有異動檔案</a:t>
            </a:r>
            <a:endParaRPr lang="zh-TW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add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.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提交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commit –m “Feature_#15_first commit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”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上傳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push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26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023300"/>
            <a:ext cx="9265362" cy="5063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205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CICD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管理員建置專案時會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先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dev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/main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alt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</a:t>
            </a:r>
            <a:r>
              <a:rPr lang="zh-TW" altLang="en-US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整體架構</a:t>
            </a:r>
            <a:r>
              <a:rPr 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流程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altLang="zh-TW" sz="3200" b="0" strike="noStrike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200" b="0" strike="noStrike" spc="-1" smtClean="0">
                <a:solidFill>
                  <a:schemeClr val="dk1"/>
                </a:solidFill>
                <a:latin typeface="微軟正黑體"/>
                <a:ea typeface="微軟正黑體"/>
              </a:rPr>
              <a:t>介紹</a:t>
            </a:r>
            <a:r>
              <a:rPr lang="zh-TW" sz="3200" b="0" strike="noStrike" spc="-1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97891" y="1274618"/>
            <a:ext cx="1727200" cy="85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checkout –b </a:t>
            </a: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en-US" altLang="zh-TW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_</a:t>
            </a: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en-US" altLang="zh-TW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_name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45164" y="1348509"/>
            <a:ext cx="914400" cy="720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640"/>
            <a:ext cx="9975273" cy="5272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782" y="1234064"/>
            <a:ext cx="4950691" cy="862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差異查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看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63277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2769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透過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Mirror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的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方式複製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到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環境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與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測試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8364" y="2078182"/>
            <a:ext cx="7666181" cy="1228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389370" y="266319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err="1" smtClean="0">
                <a:solidFill>
                  <a:schemeClr val="accent3">
                    <a:lumMod val="75000"/>
                  </a:schemeClr>
                </a:solidFill>
              </a:rPr>
              <a:t>Sonatype</a:t>
            </a:r>
            <a:endParaRPr lang="zh-TW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8" name="圖片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</a:t>
            </a:r>
            <a:r>
              <a:rPr 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Branch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Compare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畫面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7" y="1371843"/>
            <a:ext cx="9744432" cy="41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3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Compare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畫面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221260"/>
            <a:ext cx="9536112" cy="44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1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934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" y="1437409"/>
            <a:ext cx="9715734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51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29072</TotalTime>
  <Words>1292</Words>
  <Application>Microsoft Office PowerPoint</Application>
  <PresentationFormat>自訂</PresentationFormat>
  <Paragraphs>215</Paragraphs>
  <Slides>65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6" baseType="lpstr">
      <vt:lpstr>DejaVu Sans</vt:lpstr>
      <vt:lpstr>Fira Sans</vt:lpstr>
      <vt:lpstr>Microsoft JhengHei Light</vt:lpstr>
      <vt:lpstr>微軟正黑體</vt:lpstr>
      <vt:lpstr>標楷體</vt:lpstr>
      <vt:lpstr>Arial</vt:lpstr>
      <vt:lpstr>IBM Plex Sans</vt:lpstr>
      <vt:lpstr>Symbol</vt:lpstr>
      <vt:lpstr>Times New Roman</vt:lpstr>
      <vt:lpstr>Wingdings</vt:lpstr>
      <vt:lpstr>Office 佈景主題</vt:lpstr>
      <vt:lpstr>Gitlab 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Gitlab Merge 差異查看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770</cp:revision>
  <cp:lastPrinted>2021-10-04T02:16:34Z</cp:lastPrinted>
  <dcterms:created xsi:type="dcterms:W3CDTF">2020-09-24T07:39:29Z</dcterms:created>
  <dcterms:modified xsi:type="dcterms:W3CDTF">2026-02-02T09:31:55Z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